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4" r:id="rId2"/>
    <p:sldId id="270" r:id="rId3"/>
    <p:sldId id="269" r:id="rId4"/>
    <p:sldId id="281" r:id="rId5"/>
    <p:sldId id="272" r:id="rId6"/>
    <p:sldId id="280" r:id="rId7"/>
    <p:sldId id="282" r:id="rId8"/>
    <p:sldId id="276" r:id="rId9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35331CB-2D04-413C-8D45-6F1AE08441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19CAAF36-D4D2-49B2-B5F0-73F91BD113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1AE6597-CEF9-4AC3-8621-DEDD6894F8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598DD-FE3C-42A6-B1FA-EFAA5A0988EF}" type="datetimeFigureOut">
              <a:rPr lang="de-DE" smtClean="0"/>
              <a:t>18.03.2022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C0F2834-EAD7-4B93-BF4D-DB7AAB5ED2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4F51C48-F14A-4AF3-A44C-981F4D6591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96727-FE55-41A7-BF92-29B36F00D2D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169894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17595CA-84B8-418F-B449-295AEE217F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DF51E18-54B0-4EFC-86E8-E6CE2D3602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A1B44D1-AD25-4309-A5FE-EB23A3CCA9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598DD-FE3C-42A6-B1FA-EFAA5A0988EF}" type="datetimeFigureOut">
              <a:rPr lang="de-DE" smtClean="0"/>
              <a:t>18.03.2022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42703CC-92FF-4587-B0BF-49FB85D066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7E1E0C3-A4C0-4A74-9E7A-650C6642BE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96727-FE55-41A7-BF92-29B36F00D2D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011749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7467B64-B38F-45FC-B619-9B8F81C87B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29E3482-0D90-4B59-A84B-3765183C8E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3835E94-7223-4ABB-B306-4D283A9135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598DD-FE3C-42A6-B1FA-EFAA5A0988EF}" type="datetimeFigureOut">
              <a:rPr lang="de-DE" smtClean="0"/>
              <a:t>18.03.2022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5B36F5B-8348-4EEF-8738-BC36353BA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CFA1D10-91CD-4159-8B0A-B64F5157A6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96727-FE55-41A7-BF92-29B36F00D2D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246285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C7133F7-AD45-43D5-8247-509CD2F371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A87255E-FFCB-40C8-B548-2BF1EA29767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56E7016A-F3EB-4D0B-890E-7C2F428A9A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FEE51FA2-1F84-4FE4-B9E4-B3044AA554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598DD-FE3C-42A6-B1FA-EFAA5A0988EF}" type="datetimeFigureOut">
              <a:rPr lang="de-DE" smtClean="0"/>
              <a:t>18.03.2022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77E06395-EF82-40ED-B3D7-F3B3E5D7D2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BB696E6-FF1B-4E9A-AFD0-8DD53E024C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96727-FE55-41A7-BF92-29B36F00D2D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71750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3EDA414-16EA-48FC-888E-897518E089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DA609C8-D45E-4519-87EA-F38741E901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352A6F07-834B-4EFE-B2D4-28E354376B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22C3E690-331E-4188-A36E-ED50531586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34180745-5C08-44AF-8010-2F1BEAC1ED5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0A484AF0-9E4A-418A-9B3C-C65C7C1A33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598DD-FE3C-42A6-B1FA-EFAA5A0988EF}" type="datetimeFigureOut">
              <a:rPr lang="de-DE" smtClean="0"/>
              <a:t>18.03.2022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14E6C7B0-D31F-4BFB-9C72-F02640BA8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8EA50C55-B634-4CE4-85F9-8FF0D29985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96727-FE55-41A7-BF92-29B36F00D2D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327441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A0C7304-773E-42EA-994F-7BFBF105A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BF231B5C-D392-4632-9411-8442AE563C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598DD-FE3C-42A6-B1FA-EFAA5A0988EF}" type="datetimeFigureOut">
              <a:rPr lang="de-DE" smtClean="0"/>
              <a:t>18.03.2022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39BBD1A-2113-4BCE-AD63-005F66B5E8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DAA3383A-415A-43AD-BAB8-79693A0927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96727-FE55-41A7-BF92-29B36F00D2D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798877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63DC9123-54A1-4218-A328-2927983C4F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598DD-FE3C-42A6-B1FA-EFAA5A0988EF}" type="datetimeFigureOut">
              <a:rPr lang="de-DE" smtClean="0"/>
              <a:t>18.03.2022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77BB4F1E-97C0-4573-B76B-82A8FCE4DC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E841C55-DE85-44ED-AB9A-37323F6F2B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96727-FE55-41A7-BF92-29B36F00D2D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81648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38AAA40-C126-401E-9E86-5EFA53888E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468F1A8-B0F0-4382-8027-7274576790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6E549B03-BDD7-4856-A7D0-2888747804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9A8BF462-2196-4596-BCC2-D3EA01D967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598DD-FE3C-42A6-B1FA-EFAA5A0988EF}" type="datetimeFigureOut">
              <a:rPr lang="de-DE" smtClean="0"/>
              <a:t>18.03.2022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568EAA77-03A2-4B85-9FCF-335E87E38E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9238795-9FC4-4726-95FE-8A61CA710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96727-FE55-41A7-BF92-29B36F00D2D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551361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9BD5506-B7A4-4E00-A305-0D82EC907D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71AA4307-C867-491B-AB48-27FCED7576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A9716BF4-4DB5-4327-9DF1-B0FB6FF016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F85E3679-B6CE-42AD-BB21-E7426B8D7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598DD-FE3C-42A6-B1FA-EFAA5A0988EF}" type="datetimeFigureOut">
              <a:rPr lang="de-DE" smtClean="0"/>
              <a:t>18.03.2022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D75FCDB-9691-4AFC-ACAA-59CD2A7A3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76D024F-CE52-400D-87CD-9DF33D8D02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96727-FE55-41A7-BF92-29B36F00D2D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323522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A583496-E0C7-489D-8F4D-DA545BCCC6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9E78A6C6-5AC7-47E2-8E20-B964FFAD5D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6D28391-746F-4D07-B185-31D001B690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598DD-FE3C-42A6-B1FA-EFAA5A0988EF}" type="datetimeFigureOut">
              <a:rPr lang="de-DE" smtClean="0"/>
              <a:t>18.03.2022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AA3B640-E037-4E5F-A564-4BD7423451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213B108-2E54-4E95-9168-F4770BAEF3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96727-FE55-41A7-BF92-29B36F00D2D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963910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6CE7906C-8627-4A3F-A9D0-E162D9EDFF4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5A51F7DF-EE30-4535-81DA-88920A1D33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14C0653-C62D-4D1D-8A05-F8EBE51271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598DD-FE3C-42A6-B1FA-EFAA5A0988EF}" type="datetimeFigureOut">
              <a:rPr lang="de-DE" smtClean="0"/>
              <a:t>18.03.2022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8CDDD82-9C23-4C3C-B39B-B653F629CD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F337789-69BC-4559-9EF5-50643FC5CF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96727-FE55-41A7-BF92-29B36F00D2D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299224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467AE9AF-D9F2-4EA3-8859-099F477AB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1ED9D3E-EAEE-431C-B3C1-9492C28CF8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BFBE9A7-2400-40D0-AD0E-23966C2924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D598DD-FE3C-42A6-B1FA-EFAA5A0988EF}" type="datetimeFigureOut">
              <a:rPr lang="de-DE" smtClean="0"/>
              <a:t>18.03.2022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7ECEF07-3993-4F27-A54F-69EC656C97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0E04808-ECF4-441B-90F9-DEFF546720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D96727-FE55-41A7-BF92-29B36F00D2D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812337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5A59F003-E00A-43F9-91DC-CC54E3B874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nhaltsplatzhalter 3">
            <a:extLst>
              <a:ext uri="{FF2B5EF4-FFF2-40B4-BE49-F238E27FC236}">
                <a16:creationId xmlns:a16="http://schemas.microsoft.com/office/drawing/2014/main" id="{B1E96D23-0E18-4B79-89DE-5051E899E25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623" r="1074" b="8731"/>
          <a:stretch/>
        </p:blipFill>
        <p:spPr>
          <a:xfrm>
            <a:off x="20" y="10"/>
            <a:ext cx="12191981" cy="6857990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D74A4382-E3AD-430A-9A1F-DFA3E0E77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799868" y="-1534136"/>
            <a:ext cx="4592270" cy="12192001"/>
          </a:xfrm>
          <a:prstGeom prst="rect">
            <a:avLst/>
          </a:prstGeom>
          <a:gradFill>
            <a:gsLst>
              <a:gs pos="35000">
                <a:schemeClr val="bg1">
                  <a:alpha val="46000"/>
                </a:schemeClr>
              </a:gs>
              <a:gs pos="21000">
                <a:schemeClr val="bg1">
                  <a:alpha val="30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>
                  <a:alpha val="9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EB07EC1-8E9D-4E56-A393-61166BF5F3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552" y="3091928"/>
            <a:ext cx="9284731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600" b="1" dirty="0" err="1"/>
              <a:t>junges</a:t>
            </a:r>
            <a:r>
              <a:rPr lang="en-US" sz="6600" b="1" dirty="0"/>
              <a:t> </a:t>
            </a:r>
            <a:r>
              <a:rPr lang="en-US" sz="6600" b="1" dirty="0" err="1"/>
              <a:t>attac</a:t>
            </a:r>
            <a:r>
              <a:rPr lang="en-US" sz="6600" b="1" dirty="0"/>
              <a:t> – </a:t>
            </a:r>
            <a:br>
              <a:rPr lang="en-US" sz="6600" b="1" dirty="0"/>
            </a:br>
            <a:r>
              <a:rPr lang="en-US" sz="6600" b="1" dirty="0" err="1"/>
              <a:t>Geschlechtergerechtigkeit</a:t>
            </a:r>
            <a:endParaRPr lang="en-US" sz="6600" b="1" dirty="0"/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79F40191-0F44-4FD1-82CC-ACB507C14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575039"/>
            <a:ext cx="9785897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53889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1F784CE-C8E4-4E6B-B1F0-34B44324AA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de-DE" sz="4800" b="1" dirty="0"/>
              <a:t>Positionierungen 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C41EA1C-A7EA-4B75-8197-EBA32A5D7D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de-DE" dirty="0">
                <a:latin typeface="Inter"/>
              </a:rPr>
              <a:t>„</a:t>
            </a:r>
            <a:r>
              <a:rPr kumimoji="0" lang="de-DE" altLang="de-DE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Inter"/>
              </a:rPr>
              <a:t>Hier im Globalen Norden nimmt prekäre Beschäftigung und Umverteilung nach oben zu. Statt die Arbeit zu demokratisieren und zu verkürzen, werden Arbeiter*innenrechte abgebaut oder erschwert und rassistische und sexistische Arbeitsteilung vertieft. Die Sorgearbeit wird entwertet und ausgelagert: Egal ob in den Krankenhäusern, beim Kochen zuhause oder bei der </a:t>
            </a:r>
            <a:r>
              <a:rPr kumimoji="0" lang="de-DE" altLang="de-DE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Inter"/>
              </a:rPr>
              <a:t>illegalisierten</a:t>
            </a:r>
            <a:r>
              <a:rPr kumimoji="0" lang="de-DE" altLang="de-DE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Inter"/>
              </a:rPr>
              <a:t> Migrantin, die sich um die Oma kümmert. Global setzt sich das fort in den globalen Lieferketten, bei der Produktion in der Textilfabrik wie der </a:t>
            </a:r>
            <a:r>
              <a:rPr kumimoji="0" lang="de-DE" altLang="de-DE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Inter"/>
              </a:rPr>
              <a:t>Carearbeit</a:t>
            </a:r>
            <a:r>
              <a:rPr kumimoji="0" lang="de-DE" altLang="de-DE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Inter"/>
              </a:rPr>
              <a:t> für die Familie und im Ausland. Wirtschaftlich, politisch und physisch: patriarchale Gewalt gegen FLINTA*-Personen kennt keine Grenzen. Grund genug, um nicht nur dem neoliberalen Kapitalismus, sondern auch dem globalen Patriarchat den Kampf anzusagen. Beide Unterdrückungssysteme hängen untrennbar zusammen.</a:t>
            </a:r>
            <a:r>
              <a:rPr lang="de-DE" b="0" i="0" dirty="0">
                <a:solidFill>
                  <a:srgbClr val="1B1B1B"/>
                </a:solidFill>
                <a:effectLst/>
                <a:latin typeface="Inter"/>
              </a:rPr>
              <a:t>“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de-DE" b="0" i="0" dirty="0">
                <a:solidFill>
                  <a:srgbClr val="1B1B1B"/>
                </a:solidFill>
                <a:effectLst/>
                <a:latin typeface="Inter"/>
              </a:rPr>
              <a:t>(junges </a:t>
            </a:r>
            <a:r>
              <a:rPr lang="de-DE" b="0" i="0" dirty="0" err="1">
                <a:solidFill>
                  <a:srgbClr val="1B1B1B"/>
                </a:solidFill>
                <a:effectLst/>
                <a:latin typeface="Inter"/>
              </a:rPr>
              <a:t>attac</a:t>
            </a:r>
            <a:r>
              <a:rPr lang="de-DE" b="0" i="0" dirty="0">
                <a:solidFill>
                  <a:srgbClr val="1B1B1B"/>
                </a:solidFill>
                <a:effectLst/>
                <a:latin typeface="Inter"/>
              </a:rPr>
              <a:t> Positionspapier S.1/2)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730017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nhaltsplatzhalter 10" descr="Ein Bild, das Himmel, draußen, Personen, Person enthält.&#10;&#10;Automatisch generierte Beschreibung">
            <a:extLst>
              <a:ext uri="{FF2B5EF4-FFF2-40B4-BE49-F238E27FC236}">
                <a16:creationId xmlns:a16="http://schemas.microsoft.com/office/drawing/2014/main" id="{8342A27A-C1DA-4241-ACAE-A1231D23FC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30" b="1337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21640F36-DB7C-42D6-BFDE-1ED92D8E0F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2CD4486-420C-45AA-9FB0-7EB06D5B3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Globale</a:t>
            </a:r>
            <a:r>
              <a:rPr lang="en-US" sz="3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36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Ausbeutung</a:t>
            </a:r>
            <a:endParaRPr lang="en-US" sz="36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9340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nhaltsplatzhalter 6">
            <a:extLst>
              <a:ext uri="{FF2B5EF4-FFF2-40B4-BE49-F238E27FC236}">
                <a16:creationId xmlns:a16="http://schemas.microsoft.com/office/drawing/2014/main" id="{F62FD7A9-1668-4743-A867-8AA732FB2C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790" y="0"/>
            <a:ext cx="10306575" cy="686937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2CD4486-420C-45AA-9FB0-7EB06D5B3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Sorgearbeit</a:t>
            </a:r>
            <a:endParaRPr lang="en-US" sz="36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57686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11BE3FA7-0D70-4431-814F-D8C40576EA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F721B80B-B954-4CA8-B817-144C1CEA07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0773" y="0"/>
            <a:ext cx="48499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18811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id="{C537DE6F-AC6F-45BD-A44B-C2A9ED75F5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781" y="-319704"/>
            <a:ext cx="12255781" cy="8168526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2CD4486-420C-45AA-9FB0-7EB06D5B3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Queerfeminismus</a:t>
            </a:r>
            <a:endParaRPr lang="en-US" sz="36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10549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nhaltsplatzhalter 14">
            <a:extLst>
              <a:ext uri="{FF2B5EF4-FFF2-40B4-BE49-F238E27FC236}">
                <a16:creationId xmlns:a16="http://schemas.microsoft.com/office/drawing/2014/main" id="{914535B1-3FAA-4645-A3CC-C3E618D61F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99" y="723147"/>
            <a:ext cx="5846275" cy="5846275"/>
          </a:xfr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EFE0E9AF-E3F0-4DD0-9FE5-E98183EEBA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0401" y="723146"/>
            <a:ext cx="5846275" cy="584627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2CD4486-420C-45AA-9FB0-7EB06D5B3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Selbstbestimmung</a:t>
            </a:r>
            <a:endParaRPr lang="en-US" sz="36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02283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B1595A09-E336-4D1B-9B3A-06A2287A54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50B11DB0-9F84-41A2-A291-17A921608D4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75" r="7122"/>
          <a:stretch/>
        </p:blipFill>
        <p:spPr>
          <a:xfrm>
            <a:off x="4533752" y="116676"/>
            <a:ext cx="7341963" cy="4558199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6D97A03B-22A6-403C-87DC-993035F443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4777739"/>
            <a:ext cx="3418990" cy="1412119"/>
          </a:xfrm>
        </p:spPr>
        <p:txBody>
          <a:bodyPr>
            <a:normAutofit/>
          </a:bodyPr>
          <a:lstStyle/>
          <a:p>
            <a:r>
              <a:rPr lang="de-DE" sz="4800" b="1" dirty="0"/>
              <a:t>Was fehlt an Themen? </a:t>
            </a:r>
          </a:p>
        </p:txBody>
      </p:sp>
      <p:sp>
        <p:nvSpPr>
          <p:cNvPr id="22" name="sketch line">
            <a:extLst>
              <a:ext uri="{FF2B5EF4-FFF2-40B4-BE49-F238E27FC236}">
                <a16:creationId xmlns:a16="http://schemas.microsoft.com/office/drawing/2014/main" id="{3540989C-C7B8-473B-BF87-6F2DA6A900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661305" y="5468206"/>
            <a:ext cx="1371600" cy="18288"/>
          </a:xfrm>
          <a:custGeom>
            <a:avLst/>
            <a:gdLst>
              <a:gd name="connsiteX0" fmla="*/ 0 w 1371600"/>
              <a:gd name="connsiteY0" fmla="*/ 0 h 18288"/>
              <a:gd name="connsiteX1" fmla="*/ 685800 w 1371600"/>
              <a:gd name="connsiteY1" fmla="*/ 0 h 18288"/>
              <a:gd name="connsiteX2" fmla="*/ 1371600 w 1371600"/>
              <a:gd name="connsiteY2" fmla="*/ 0 h 18288"/>
              <a:gd name="connsiteX3" fmla="*/ 1371600 w 1371600"/>
              <a:gd name="connsiteY3" fmla="*/ 18288 h 18288"/>
              <a:gd name="connsiteX4" fmla="*/ 713232 w 1371600"/>
              <a:gd name="connsiteY4" fmla="*/ 18288 h 18288"/>
              <a:gd name="connsiteX5" fmla="*/ 0 w 1371600"/>
              <a:gd name="connsiteY5" fmla="*/ 18288 h 18288"/>
              <a:gd name="connsiteX6" fmla="*/ 0 w 1371600"/>
              <a:gd name="connsiteY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71600" h="18288" fill="none" extrusionOk="0">
                <a:moveTo>
                  <a:pt x="0" y="0"/>
                </a:moveTo>
                <a:cubicBezTo>
                  <a:pt x="247303" y="31625"/>
                  <a:pt x="422310" y="-25629"/>
                  <a:pt x="685800" y="0"/>
                </a:cubicBezTo>
                <a:cubicBezTo>
                  <a:pt x="949290" y="25629"/>
                  <a:pt x="1192357" y="6696"/>
                  <a:pt x="1371600" y="0"/>
                </a:cubicBezTo>
                <a:cubicBezTo>
                  <a:pt x="1371355" y="6649"/>
                  <a:pt x="1371915" y="11310"/>
                  <a:pt x="1371600" y="18288"/>
                </a:cubicBezTo>
                <a:cubicBezTo>
                  <a:pt x="1107995" y="26464"/>
                  <a:pt x="1033361" y="32942"/>
                  <a:pt x="713232" y="18288"/>
                </a:cubicBezTo>
                <a:cubicBezTo>
                  <a:pt x="393103" y="3634"/>
                  <a:pt x="289343" y="43221"/>
                  <a:pt x="0" y="18288"/>
                </a:cubicBezTo>
                <a:cubicBezTo>
                  <a:pt x="-459" y="11562"/>
                  <a:pt x="-31" y="5093"/>
                  <a:pt x="0" y="0"/>
                </a:cubicBezTo>
                <a:close/>
              </a:path>
              <a:path w="1371600" h="18288" stroke="0" extrusionOk="0">
                <a:moveTo>
                  <a:pt x="0" y="0"/>
                </a:moveTo>
                <a:cubicBezTo>
                  <a:pt x="170249" y="-24099"/>
                  <a:pt x="504634" y="14338"/>
                  <a:pt x="644652" y="0"/>
                </a:cubicBezTo>
                <a:cubicBezTo>
                  <a:pt x="784670" y="-14338"/>
                  <a:pt x="1087773" y="8679"/>
                  <a:pt x="1371600" y="0"/>
                </a:cubicBezTo>
                <a:cubicBezTo>
                  <a:pt x="1372456" y="3662"/>
                  <a:pt x="1371030" y="13946"/>
                  <a:pt x="1371600" y="18288"/>
                </a:cubicBezTo>
                <a:cubicBezTo>
                  <a:pt x="1176823" y="-1409"/>
                  <a:pt x="900830" y="9989"/>
                  <a:pt x="713232" y="18288"/>
                </a:cubicBezTo>
                <a:cubicBezTo>
                  <a:pt x="525634" y="26587"/>
                  <a:pt x="282837" y="5724"/>
                  <a:pt x="0" y="18288"/>
                </a:cubicBezTo>
                <a:cubicBezTo>
                  <a:pt x="367" y="13143"/>
                  <a:pt x="-823" y="584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615697673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04D3087-A7D6-47FB-9E8C-077ACDB20A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4" y="4787580"/>
            <a:ext cx="6897626" cy="1399223"/>
          </a:xfrm>
        </p:spPr>
        <p:txBody>
          <a:bodyPr anchor="ctr">
            <a:normAutofit fontScale="62500" lnSpcReduction="20000"/>
          </a:bodyPr>
          <a:lstStyle/>
          <a:p>
            <a:endParaRPr lang="de-DE" sz="1600" dirty="0"/>
          </a:p>
          <a:p>
            <a:r>
              <a:rPr lang="de-DE" sz="3600" dirty="0" err="1"/>
              <a:t>Queerfeministische</a:t>
            </a:r>
            <a:r>
              <a:rPr lang="de-DE" sz="3600" dirty="0"/>
              <a:t> Perspektive</a:t>
            </a:r>
          </a:p>
          <a:p>
            <a:r>
              <a:rPr lang="de-DE" sz="3600" dirty="0"/>
              <a:t>Fokus auf Sorgearbeit</a:t>
            </a:r>
          </a:p>
          <a:p>
            <a:r>
              <a:rPr lang="de-DE" sz="3600" dirty="0"/>
              <a:t>Global patriarchale Strukturen kritisieren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E87A422E-5184-42DA-8CC6-4198CAE42C9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100"/>
          <a:stretch/>
        </p:blipFill>
        <p:spPr>
          <a:xfrm>
            <a:off x="153200" y="116676"/>
            <a:ext cx="4286075" cy="4558199"/>
          </a:xfrm>
          <a:prstGeom prst="rect">
            <a:avLst/>
          </a:prstGeom>
        </p:spPr>
      </p:pic>
      <p:sp>
        <p:nvSpPr>
          <p:cNvPr id="15" name="Textfeld 14">
            <a:extLst>
              <a:ext uri="{FF2B5EF4-FFF2-40B4-BE49-F238E27FC236}">
                <a16:creationId xmlns:a16="http://schemas.microsoft.com/office/drawing/2014/main" id="{04093E01-F321-4CBE-A3E3-3097BA256F13}"/>
              </a:ext>
            </a:extLst>
          </p:cNvPr>
          <p:cNvSpPr txBox="1"/>
          <p:nvPr/>
        </p:nvSpPr>
        <p:spPr>
          <a:xfrm>
            <a:off x="153200" y="6380339"/>
            <a:ext cx="6094602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500" dirty="0"/>
              <a:t>https://www.routledge.com/Queer-Economics-A-Reader/Jacobsen-Zeller/p/book/9780415771696</a:t>
            </a:r>
          </a:p>
          <a:p>
            <a:r>
              <a:rPr lang="en-US" sz="500" dirty="0" err="1"/>
              <a:t>Fotoholica</a:t>
            </a:r>
            <a:r>
              <a:rPr lang="en-US" sz="500" dirty="0"/>
              <a:t> Press/</a:t>
            </a:r>
            <a:r>
              <a:rPr lang="en-US" sz="500" dirty="0" err="1"/>
              <a:t>LightRocket</a:t>
            </a:r>
            <a:r>
              <a:rPr lang="en-US" sz="500" dirty="0"/>
              <a:t> via Getty Images</a:t>
            </a:r>
            <a:endParaRPr lang="de-DE" sz="500" dirty="0"/>
          </a:p>
        </p:txBody>
      </p:sp>
    </p:spTree>
    <p:extLst>
      <p:ext uri="{BB962C8B-B14F-4D97-AF65-F5344CB8AC3E}">
        <p14:creationId xmlns:p14="http://schemas.microsoft.com/office/powerpoint/2010/main" val="41541889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190</Words>
  <Application>Microsoft Office PowerPoint</Application>
  <PresentationFormat>Breitbild</PresentationFormat>
  <Paragraphs>15</Paragraphs>
  <Slides>8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Inter</vt:lpstr>
      <vt:lpstr>Office</vt:lpstr>
      <vt:lpstr>junges attac –  Geschlechtergerechtigkeit</vt:lpstr>
      <vt:lpstr>Positionierungen </vt:lpstr>
      <vt:lpstr>Globale Ausbeutung</vt:lpstr>
      <vt:lpstr>Sorgearbeit</vt:lpstr>
      <vt:lpstr>PowerPoint-Präsentation</vt:lpstr>
      <vt:lpstr>Queerfeminismus</vt:lpstr>
      <vt:lpstr>Selbstbestimmung</vt:lpstr>
      <vt:lpstr>Was fehlt an Themen?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junges attac - Klimagerechtigkeit</dc:title>
  <dc:creator>rYBxXgY5fj00gYtL</dc:creator>
  <cp:lastModifiedBy>1234</cp:lastModifiedBy>
  <cp:revision>8</cp:revision>
  <dcterms:created xsi:type="dcterms:W3CDTF">2022-02-25T14:29:14Z</dcterms:created>
  <dcterms:modified xsi:type="dcterms:W3CDTF">2022-03-18T21:15:42Z</dcterms:modified>
</cp:coreProperties>
</file>