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51" r:id="rId1"/>
  </p:sldMasterIdLst>
  <p:sldIdLst>
    <p:sldId id="256" r:id="rId2"/>
    <p:sldId id="257" r:id="rId3"/>
    <p:sldId id="265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094"/>
    <p:restoredTop sz="94695"/>
  </p:normalViewPr>
  <p:slideViewPr>
    <p:cSldViewPr snapToGrid="0">
      <p:cViewPr varScale="1">
        <p:scale>
          <a:sx n="85" d="100"/>
          <a:sy n="85" d="100"/>
        </p:scale>
        <p:origin x="208" y="5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46534" y="3085764"/>
            <a:ext cx="11298932" cy="3338149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anchor="b">
            <a:normAutofit/>
          </a:bodyPr>
          <a:lstStyle>
            <a:lvl1pPr>
              <a:defRPr sz="3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7FA0ACE7-29A8-47D3-A7D9-257B711D80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91B17-9318-49DB-B28B-6E5994AE9581}" type="datetime1">
              <a:rPr lang="en-US" smtClean="0"/>
              <a:t>7/1/25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DEC604B9-52E9-4810-8359-47206518D0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5898A89F-CA25-400F-B05A-AECBF2517E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44931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18872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340864"/>
            <a:ext cx="11029615" cy="363448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770E6237-3456-439F-802D-3BA93FC7E3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D82B9-B8EE-4375-B6FF-88FA6ABB15D9}" type="datetime1">
              <a:rPr lang="en-US" smtClean="0"/>
              <a:t>7/1/25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1356D3B5-6063-4A89-B88F-9D3043916F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2B78BF7-69D3-4CE0-A631-50EFD41EEE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34443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2393950"/>
            <a:ext cx="11029615" cy="2147467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1582016-5696-4A93-887F-BBB3B9002F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97495-0637-405E-AE64-5CC7506D51F5}" type="datetime1">
              <a:rPr lang="en-US" smtClean="0"/>
              <a:t>7/1/25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857CFCD5-1192-4E18-8A8F-29E153B44D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E39A109E-5018-4794-92B3-FD5E5BCD95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76307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194767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6039" y="2228003"/>
            <a:ext cx="5194769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FD690-9426-415D-8B65-26881E07B2D4}" type="datetime1">
              <a:rPr lang="en-US" smtClean="0"/>
              <a:t>7/1/25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84852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1" y="2250891"/>
            <a:ext cx="5194769" cy="557784"/>
          </a:xfrm>
        </p:spPr>
        <p:txBody>
          <a:bodyPr anchor="ctr">
            <a:noAutofit/>
          </a:bodyPr>
          <a:lstStyle>
            <a:lvl1pPr marL="0" indent="0">
              <a:buNone/>
              <a:defRPr sz="20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194766" cy="293499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6039" y="2250892"/>
            <a:ext cx="5194770" cy="553373"/>
          </a:xfrm>
        </p:spPr>
        <p:txBody>
          <a:bodyPr anchor="ctr"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tabLst/>
              <a:defRPr sz="20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6037" y="2926052"/>
            <a:ext cx="5194771" cy="293499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C4989A-474C-40DE-95B9-011C28B71673}" type="datetime1">
              <a:rPr lang="en-US" smtClean="0"/>
              <a:t>7/1/25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95495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4ED54-5B5E-4A04-93D3-5772E3CE3818}" type="datetime1">
              <a:rPr lang="en-US" smtClean="0"/>
              <a:t>7/1/25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03406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E50D6-574B-40AF-946F-D52A04ADE379}" type="datetime1">
              <a:rPr lang="en-US" smtClean="0"/>
              <a:t>7/1/25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45131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447817" y="601200"/>
            <a:ext cx="3682723" cy="5815475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7857" y="933450"/>
            <a:ext cx="3031852" cy="1722419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00928" y="1179829"/>
            <a:ext cx="6650991" cy="4658216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7857" y="2836654"/>
            <a:ext cx="3031852" cy="3001392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rgbClr val="FFFFFF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0B919CC2-2A65-446F-B538-9E624903544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05951" y="6456916"/>
            <a:ext cx="2844799" cy="365125"/>
          </a:xfrm>
        </p:spPr>
        <p:txBody>
          <a:bodyPr/>
          <a:lstStyle/>
          <a:p>
            <a:fld id="{D82884F1-FFEA-405F-9602-3DCA865EDA4E}" type="datetime1">
              <a:rPr lang="en-US" smtClean="0"/>
              <a:t>7/1/25</a:t>
            </a:fld>
            <a:endParaRPr lang="en-US" dirty="0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B72412AE-119E-4982-8B24-63365EFCA7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81192" y="6452590"/>
            <a:ext cx="691721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7FC4BB19-6AD1-45CF-9F99-00B109890F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58300" y="6456916"/>
            <a:ext cx="1052510" cy="365125"/>
          </a:xfrm>
        </p:spPr>
        <p:txBody>
          <a:bodyPr/>
          <a:lstStyle/>
          <a:p>
            <a:fld id="{3A98EE3D-8CD1-4C3F-BD1C-C98C9596463C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4774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7817" y="641350"/>
            <a:ext cx="11290859" cy="3651249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998148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18DB4A-8810-4A10-AD5C-D5E2C667F5B3}" type="datetime1">
              <a:rPr lang="en-US" smtClean="0"/>
              <a:t>7/1/25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80679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ED4963-E985-44C4-B8C4-FDD613B7C2F8}" type="datetime1">
              <a:rPr lang="en-US" smtClean="0"/>
              <a:t>7/1/25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53259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8058151" y="599725"/>
            <a:ext cx="3687316" cy="5816950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204200" y="863600"/>
            <a:ext cx="3124200" cy="4807326"/>
          </a:xfrm>
        </p:spPr>
        <p:txBody>
          <a:bodyPr vert="eaVert" anchor="ctr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4923" y="863600"/>
            <a:ext cx="7161625" cy="4807326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6423B97-A5D4-47B9-8861-73B3707A04CF}"/>
              </a:ext>
            </a:extLst>
          </p:cNvPr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AEC0421-37B4-4481-A10D-69FDF5EC7909}"/>
              </a:ext>
            </a:extLst>
          </p:cNvPr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F7265B5-9F97-4F1E-99E9-74F7B7E62337}"/>
              </a:ext>
            </a:extLst>
          </p:cNvPr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5C74A470-3BD3-4F33-80E5-67E6E87FCB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91B17-9318-49DB-B28B-6E5994AE9581}" type="datetime1">
              <a:rPr lang="en-US" smtClean="0"/>
              <a:t>7/1/25</a:t>
            </a:fld>
            <a:endParaRPr lang="en-US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9A3A30BA-DB50-4D7D-BCDE-17D20FB354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76FF9E58-C0B2-436B-A21C-DB45A00D65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36074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336002"/>
            <a:ext cx="11029616" cy="36520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05951" y="6423914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ED291B17-9318-49DB-B28B-6E5994AE9581}" type="datetime1">
              <a:rPr lang="en-US" smtClean="0"/>
              <a:t>7/1/25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6423914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58300" y="6423914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3A98EE3D-8CD1-4C3F-BD1C-C98C9596463C}" type="slidenum">
              <a:rPr lang="en-US" smtClean="0"/>
              <a:t>‹Nr.›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8623106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0" r:id="rId1"/>
    <p:sldLayoutId id="2147483741" r:id="rId2"/>
    <p:sldLayoutId id="2147483742" r:id="rId3"/>
    <p:sldLayoutId id="2147483743" r:id="rId4"/>
    <p:sldLayoutId id="2147483744" r:id="rId5"/>
    <p:sldLayoutId id="2147483750" r:id="rId6"/>
    <p:sldLayoutId id="2147483745" r:id="rId7"/>
    <p:sldLayoutId id="2147483746" r:id="rId8"/>
    <p:sldLayoutId id="2147483747" r:id="rId9"/>
    <p:sldLayoutId id="2147483749" r:id="rId10"/>
    <p:sldLayoutId id="2147483748" r:id="rId11"/>
  </p:sldLayoutIdLst>
  <p:hf sldNum="0" hdr="0" ftr="0" dt="0"/>
  <p:txStyles>
    <p:titleStyle>
      <a:lvl1pPr algn="l" defTabSz="457200" rtl="0" eaLnBrk="1" latinLnBrk="0" hangingPunct="1">
        <a:lnSpc>
          <a:spcPct val="90000"/>
        </a:lnSpc>
        <a:spcBef>
          <a:spcPct val="0"/>
        </a:spcBef>
        <a:buNone/>
        <a:defRPr sz="4400" b="0" kern="1200" cap="all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lnSpc>
          <a:spcPct val="120000"/>
        </a:lnSpc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5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lnSpc>
          <a:spcPct val="120000"/>
        </a:lnSpc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lnSpc>
          <a:spcPct val="120000"/>
        </a:lnSpc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lnSpc>
          <a:spcPct val="120000"/>
        </a:lnSpc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1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lnSpc>
          <a:spcPct val="120000"/>
        </a:lnSpc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1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5" name="Rectangle 34">
            <a:extLst>
              <a:ext uri="{FF2B5EF4-FFF2-40B4-BE49-F238E27FC236}">
                <a16:creationId xmlns:a16="http://schemas.microsoft.com/office/drawing/2014/main" id="{38733D19-FF76-4DF6-985F-DB050AF87F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4CA467C-2FE9-57CB-E7DA-84812D950D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1191" y="4322102"/>
            <a:ext cx="10993549" cy="1153609"/>
          </a:xfrm>
        </p:spPr>
        <p:txBody>
          <a:bodyPr>
            <a:normAutofit/>
          </a:bodyPr>
          <a:lstStyle/>
          <a:p>
            <a:r>
              <a:rPr lang="de-DE"/>
              <a:t>Kreative Infostände Beispiel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378AD75B-47B9-51DF-2D9E-3482A9BF246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81194" y="5475712"/>
            <a:ext cx="10993546" cy="590321"/>
          </a:xfrm>
        </p:spPr>
        <p:txBody>
          <a:bodyPr>
            <a:normAutofit/>
          </a:bodyPr>
          <a:lstStyle/>
          <a:p>
            <a:r>
              <a:rPr lang="de-DE"/>
              <a:t>Workshop 1. Juli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B8931767-514A-4E70-9129-DB6B46BFA8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092556C3-D615-4E70-B4AD-7791DE6BBD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5D468424-DF72-426E-8DB3-F91B8857CB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pic>
        <p:nvPicPr>
          <p:cNvPr id="5" name="Grafik 4" descr="Ein Bild, das Schrift, Logo, Grafiken, Design enthält.&#10;&#10;KI-generierte Inhalte können fehlerhaft sein.">
            <a:extLst>
              <a:ext uri="{FF2B5EF4-FFF2-40B4-BE49-F238E27FC236}">
                <a16:creationId xmlns:a16="http://schemas.microsoft.com/office/drawing/2014/main" id="{013139BA-6EDE-304F-8A97-31BABEDA3E0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0598" r="-1" b="34"/>
          <a:stretch>
            <a:fillRect/>
          </a:stretch>
        </p:blipFill>
        <p:spPr>
          <a:xfrm>
            <a:off x="446532" y="599725"/>
            <a:ext cx="11292143" cy="3557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11479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4BE9D88-67B3-4428-B4BD-12EA59373E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5" name="Rectangle 34">
            <a:extLst>
              <a:ext uri="{FF2B5EF4-FFF2-40B4-BE49-F238E27FC236}">
                <a16:creationId xmlns:a16="http://schemas.microsoft.com/office/drawing/2014/main" id="{6B695AA2-4B70-477F-AF90-536B720A13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Grafik 5" descr="Ein Bild, das Seifenblasen, Gebäude, draußen, Himmel enthält.&#10;&#10;KI-generierte Inhalte können fehlerhaft sein.">
            <a:extLst>
              <a:ext uri="{FF2B5EF4-FFF2-40B4-BE49-F238E27FC236}">
                <a16:creationId xmlns:a16="http://schemas.microsoft.com/office/drawing/2014/main" id="{D8BDD407-E792-E06E-9B07-1C7890A6502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37" name="Rectangle 36">
            <a:extLst>
              <a:ext uri="{FF2B5EF4-FFF2-40B4-BE49-F238E27FC236}">
                <a16:creationId xmlns:a16="http://schemas.microsoft.com/office/drawing/2014/main" id="{E2EDC3F9-BBE3-45A8-BBC7-E154E21D9C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307" y="3090890"/>
            <a:ext cx="12188952" cy="3767110"/>
          </a:xfrm>
          <a:prstGeom prst="rect">
            <a:avLst/>
          </a:prstGeom>
          <a:gradFill>
            <a:gsLst>
              <a:gs pos="42000">
                <a:schemeClr val="tx1">
                  <a:alpha val="23000"/>
                </a:schemeClr>
              </a:gs>
              <a:gs pos="0">
                <a:schemeClr val="tx1">
                  <a:alpha val="0"/>
                </a:schemeClr>
              </a:gs>
              <a:gs pos="100000">
                <a:schemeClr val="tx1">
                  <a:alpha val="36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B770314-771D-6167-1CA6-407A799B8E9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65201" y="3591034"/>
            <a:ext cx="10225530" cy="1475013"/>
          </a:xfrm>
        </p:spPr>
        <p:txBody>
          <a:bodyPr>
            <a:normAutofit/>
          </a:bodyPr>
          <a:lstStyle/>
          <a:p>
            <a:r>
              <a:rPr lang="de-DE" sz="4000">
                <a:solidFill>
                  <a:schemeClr val="bg1"/>
                </a:solidFill>
              </a:rPr>
              <a:t>Kreative Infostände mit Seifenblasen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ACEF62E3-63BB-66E6-D417-47A10A9CBB1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65200" y="5066048"/>
            <a:ext cx="10225530" cy="590321"/>
          </a:xfrm>
        </p:spPr>
        <p:txBody>
          <a:bodyPr>
            <a:normAutofit/>
          </a:bodyPr>
          <a:lstStyle/>
          <a:p>
            <a:r>
              <a:rPr lang="de-DE">
                <a:solidFill>
                  <a:schemeClr val="bg1"/>
                </a:solidFill>
              </a:rPr>
              <a:t>Workshop 1. Juli</a:t>
            </a:r>
          </a:p>
        </p:txBody>
      </p:sp>
    </p:spTree>
    <p:extLst>
      <p:ext uri="{BB962C8B-B14F-4D97-AF65-F5344CB8AC3E}">
        <p14:creationId xmlns:p14="http://schemas.microsoft.com/office/powerpoint/2010/main" val="32142752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C954A2F-DB4E-DF06-93B9-673CA223FA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2" name="Rectangle 41">
            <a:extLst>
              <a:ext uri="{FF2B5EF4-FFF2-40B4-BE49-F238E27FC236}">
                <a16:creationId xmlns:a16="http://schemas.microsoft.com/office/drawing/2014/main" id="{42D4960A-896E-4F6B-BF65-B4662AC9DE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5684944A-8803-462C-84C5-4576C56A77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19870" y="457199"/>
            <a:ext cx="3618827" cy="482246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502F6C08-9D49-9361-B07B-D8BC821E203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72723" y="850791"/>
            <a:ext cx="3202016" cy="4198288"/>
          </a:xfrm>
        </p:spPr>
        <p:txBody>
          <a:bodyPr anchor="ctr">
            <a:normAutofit/>
          </a:bodyPr>
          <a:lstStyle/>
          <a:p>
            <a:r>
              <a:rPr lang="de-DE" dirty="0">
                <a:solidFill>
                  <a:srgbClr val="FFFFFF"/>
                </a:solidFill>
              </a:rPr>
              <a:t>Kreative Infostände mit Kreide</a:t>
            </a:r>
            <a:br>
              <a:rPr lang="de-DE" dirty="0">
                <a:solidFill>
                  <a:srgbClr val="FFFFFF"/>
                </a:solidFill>
              </a:rPr>
            </a:br>
            <a:endParaRPr lang="de-DE" dirty="0">
              <a:solidFill>
                <a:srgbClr val="FFFFFF"/>
              </a:solidFill>
            </a:endParaRPr>
          </a:p>
        </p:txBody>
      </p:sp>
      <p:sp>
        <p:nvSpPr>
          <p:cNvPr id="49" name="Rectangle 45">
            <a:extLst>
              <a:ext uri="{FF2B5EF4-FFF2-40B4-BE49-F238E27FC236}">
                <a16:creationId xmlns:a16="http://schemas.microsoft.com/office/drawing/2014/main" id="{E07F3B49-8C20-42F5-831D-59306D05F6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19870" y="5367338"/>
            <a:ext cx="3618828" cy="989513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18F7BFC4-1B4E-D664-8BFE-DAEA4ED7831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72723" y="5545331"/>
            <a:ext cx="3202016" cy="649222"/>
          </a:xfrm>
          <a:noFill/>
        </p:spPr>
        <p:txBody>
          <a:bodyPr anchor="ctr">
            <a:normAutofit/>
          </a:bodyPr>
          <a:lstStyle/>
          <a:p>
            <a:r>
              <a:rPr lang="de-DE" sz="1800">
                <a:solidFill>
                  <a:srgbClr val="FFFFFF">
                    <a:alpha val="75000"/>
                  </a:srgbClr>
                </a:solidFill>
              </a:rPr>
              <a:t>Workshop 1. Juli</a:t>
            </a:r>
          </a:p>
        </p:txBody>
      </p:sp>
      <p:pic>
        <p:nvPicPr>
          <p:cNvPr id="8" name="Grafik 7" descr="Ein Bild, das Kreide, Schuhwerk, Schreibwaren, Kleidung enthält.&#10;&#10;KI-generierte Inhalte können fehlerhaft sein.">
            <a:extLst>
              <a:ext uri="{FF2B5EF4-FFF2-40B4-BE49-F238E27FC236}">
                <a16:creationId xmlns:a16="http://schemas.microsoft.com/office/drawing/2014/main" id="{4C4703ED-FA1C-CB83-A3F5-6862162330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7261" y="132242"/>
            <a:ext cx="7213265" cy="6593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58478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9F13EF8-D35A-785E-3E6F-869FF661CA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 descr="Ein Bild, das Person, Kleidung, draußen, Schuhwerk enthält.&#10;&#10;KI-generierte Inhalte können fehlerhaft sein.">
            <a:extLst>
              <a:ext uri="{FF2B5EF4-FFF2-40B4-BE49-F238E27FC236}">
                <a16:creationId xmlns:a16="http://schemas.microsoft.com/office/drawing/2014/main" id="{31216C5E-9E93-6D90-125E-0CA417DB854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76" b="15355"/>
          <a:stretch>
            <a:fillRect/>
          </a:stretch>
        </p:blipFill>
        <p:spPr>
          <a:xfrm>
            <a:off x="20" y="-22"/>
            <a:ext cx="12191977" cy="6858022"/>
          </a:xfrm>
          <a:prstGeom prst="rect">
            <a:avLst/>
          </a:prstGeom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D5B012D8-7F27-4758-9AC6-C889B154BD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103377" y="1100316"/>
            <a:ext cx="6858003" cy="4657347"/>
          </a:xfrm>
          <a:prstGeom prst="rect">
            <a:avLst/>
          </a:prstGeom>
          <a:gradFill flip="none" rotWithShape="1">
            <a:gsLst>
              <a:gs pos="48000">
                <a:schemeClr val="tx1">
                  <a:alpha val="24000"/>
                </a:schemeClr>
              </a:gs>
              <a:gs pos="85000">
                <a:schemeClr val="tx1">
                  <a:alpha val="45000"/>
                </a:schemeClr>
              </a:gs>
              <a:gs pos="0">
                <a:schemeClr val="tx1">
                  <a:alpha val="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9EF03A1A-85BD-9617-9AC4-5FEBB6863E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3466" y="643467"/>
            <a:ext cx="5452529" cy="3569242"/>
          </a:xfrm>
        </p:spPr>
        <p:txBody>
          <a:bodyPr anchor="t">
            <a:normAutofit/>
          </a:bodyPr>
          <a:lstStyle/>
          <a:p>
            <a:r>
              <a:rPr lang="de-DE" sz="4800">
                <a:solidFill>
                  <a:schemeClr val="bg1"/>
                </a:solidFill>
              </a:rPr>
              <a:t>Kreative Infostände mit Eimer-Dosenwerfen</a:t>
            </a:r>
            <a:br>
              <a:rPr lang="de-DE" sz="4800">
                <a:solidFill>
                  <a:schemeClr val="bg1"/>
                </a:solidFill>
              </a:rPr>
            </a:br>
            <a:endParaRPr lang="de-DE" sz="4800">
              <a:solidFill>
                <a:schemeClr val="bg1"/>
              </a:solidFill>
            </a:endParaRP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BAAA3E82-1286-54AA-9DC7-81E436B1675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3466" y="4551031"/>
            <a:ext cx="5449479" cy="1663493"/>
          </a:xfrm>
        </p:spPr>
        <p:txBody>
          <a:bodyPr anchor="b">
            <a:normAutofit/>
          </a:bodyPr>
          <a:lstStyle/>
          <a:p>
            <a:r>
              <a:rPr lang="de-DE" sz="2400">
                <a:solidFill>
                  <a:schemeClr val="bg1"/>
                </a:solidFill>
              </a:rPr>
              <a:t>Workshop 1. Juli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4063B759-00FC-46D1-9898-8E8625268F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731935" y="1397930"/>
            <a:ext cx="6858003" cy="4062128"/>
          </a:xfrm>
          <a:prstGeom prst="rect">
            <a:avLst/>
          </a:prstGeom>
          <a:gradFill flip="none" rotWithShape="1">
            <a:gsLst>
              <a:gs pos="48000">
                <a:schemeClr val="tx1">
                  <a:alpha val="24000"/>
                </a:schemeClr>
              </a:gs>
              <a:gs pos="85000">
                <a:schemeClr val="tx1">
                  <a:alpha val="45000"/>
                </a:schemeClr>
              </a:gs>
              <a:gs pos="0">
                <a:schemeClr val="tx1">
                  <a:alpha val="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83342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8D3FA94-B108-1D00-F169-9B29CB386D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5" name="Rectangle 34">
            <a:extLst>
              <a:ext uri="{FF2B5EF4-FFF2-40B4-BE49-F238E27FC236}">
                <a16:creationId xmlns:a16="http://schemas.microsoft.com/office/drawing/2014/main" id="{6B695AA2-4B70-477F-AF90-536B720A13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Grafik 4" descr="Ein Bild, das Musikinstrument, Kleidung, Person, Landfahrzeug enthält.&#10;&#10;KI-generierte Inhalte können fehlerhaft sein.">
            <a:extLst>
              <a:ext uri="{FF2B5EF4-FFF2-40B4-BE49-F238E27FC236}">
                <a16:creationId xmlns:a16="http://schemas.microsoft.com/office/drawing/2014/main" id="{44388D4E-C214-B870-ADC0-A7C97599F1F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 b="15730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37" name="Rectangle 36">
            <a:extLst>
              <a:ext uri="{FF2B5EF4-FFF2-40B4-BE49-F238E27FC236}">
                <a16:creationId xmlns:a16="http://schemas.microsoft.com/office/drawing/2014/main" id="{E2EDC3F9-BBE3-45A8-BBC7-E154E21D9C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307" y="3090890"/>
            <a:ext cx="12188952" cy="3767110"/>
          </a:xfrm>
          <a:prstGeom prst="rect">
            <a:avLst/>
          </a:prstGeom>
          <a:gradFill>
            <a:gsLst>
              <a:gs pos="42000">
                <a:schemeClr val="tx1">
                  <a:alpha val="23000"/>
                </a:schemeClr>
              </a:gs>
              <a:gs pos="0">
                <a:schemeClr val="tx1">
                  <a:alpha val="0"/>
                </a:schemeClr>
              </a:gs>
              <a:gs pos="100000">
                <a:schemeClr val="tx1">
                  <a:alpha val="36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0602C083-002C-45DA-09C3-2C09ADDD01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65201" y="3591034"/>
            <a:ext cx="10225530" cy="1475013"/>
          </a:xfrm>
        </p:spPr>
        <p:txBody>
          <a:bodyPr>
            <a:normAutofit/>
          </a:bodyPr>
          <a:lstStyle/>
          <a:p>
            <a:r>
              <a:rPr lang="de-DE" sz="4000">
                <a:solidFill>
                  <a:schemeClr val="bg1"/>
                </a:solidFill>
              </a:rPr>
              <a:t>Kreative Infostände mit Musik</a:t>
            </a:r>
            <a:br>
              <a:rPr lang="de-DE" sz="4000">
                <a:solidFill>
                  <a:schemeClr val="bg1"/>
                </a:solidFill>
              </a:rPr>
            </a:br>
            <a:endParaRPr lang="de-DE" sz="4000">
              <a:solidFill>
                <a:schemeClr val="bg1"/>
              </a:solidFill>
            </a:endParaRP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577EB6EC-EBF4-F9D2-465B-90D959AF994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65200" y="5066048"/>
            <a:ext cx="10225530" cy="590321"/>
          </a:xfrm>
        </p:spPr>
        <p:txBody>
          <a:bodyPr>
            <a:normAutofit/>
          </a:bodyPr>
          <a:lstStyle/>
          <a:p>
            <a:r>
              <a:rPr lang="de-DE">
                <a:solidFill>
                  <a:schemeClr val="bg1"/>
                </a:solidFill>
              </a:rPr>
              <a:t>Workshop 1. Juli</a:t>
            </a:r>
          </a:p>
        </p:txBody>
      </p:sp>
    </p:spTree>
    <p:extLst>
      <p:ext uri="{BB962C8B-B14F-4D97-AF65-F5344CB8AC3E}">
        <p14:creationId xmlns:p14="http://schemas.microsoft.com/office/powerpoint/2010/main" val="5278877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7C3AD03-71FE-574A-E3A6-7FC12FE5E5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2" name="Rectangle 41">
            <a:extLst>
              <a:ext uri="{FF2B5EF4-FFF2-40B4-BE49-F238E27FC236}">
                <a16:creationId xmlns:a16="http://schemas.microsoft.com/office/drawing/2014/main" id="{38733D19-FF76-4DF6-985F-DB050AF87F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A002F650-B9E0-681B-975A-0983A9D66B7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1191" y="4322102"/>
            <a:ext cx="10993549" cy="1153609"/>
          </a:xfrm>
        </p:spPr>
        <p:txBody>
          <a:bodyPr>
            <a:normAutofit/>
          </a:bodyPr>
          <a:lstStyle/>
          <a:p>
            <a:r>
              <a:rPr lang="de-DE"/>
              <a:t>Kreative Infostände mit Interviews</a:t>
            </a:r>
            <a:br>
              <a:rPr lang="de-DE"/>
            </a:br>
            <a:endParaRPr lang="de-DE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C2383776-B087-8114-83BA-31B6D8B37D9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81194" y="5475712"/>
            <a:ext cx="10993546" cy="590321"/>
          </a:xfrm>
        </p:spPr>
        <p:txBody>
          <a:bodyPr>
            <a:normAutofit/>
          </a:bodyPr>
          <a:lstStyle/>
          <a:p>
            <a:r>
              <a:rPr lang="de-DE"/>
              <a:t>Workshop 1. Juli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B8931767-514A-4E70-9129-DB6B46BFA8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092556C3-D615-4E70-B4AD-7791DE6BBD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5D468424-DF72-426E-8DB3-F91B8857CB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pic>
        <p:nvPicPr>
          <p:cNvPr id="6" name="Grafik 5" descr="Ein Bild, das Kleidung, Person, Mann, draußen enthält.&#10;&#10;KI-generierte Inhalte können fehlerhaft sein.">
            <a:extLst>
              <a:ext uri="{FF2B5EF4-FFF2-40B4-BE49-F238E27FC236}">
                <a16:creationId xmlns:a16="http://schemas.microsoft.com/office/drawing/2014/main" id="{D3481761-ACB0-B4BF-4D87-D57773FAB20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-1" b="35709"/>
          <a:stretch>
            <a:fillRect/>
          </a:stretch>
        </p:blipFill>
        <p:spPr>
          <a:xfrm>
            <a:off x="446532" y="599725"/>
            <a:ext cx="11292143" cy="3557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28453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ECF860D-CE22-3914-C468-9748B865EE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 descr="Ein Bild, das draußen, Menschen, Baum, Wasser enthält.&#10;&#10;KI-generierte Inhalte können fehlerhaft sein.">
            <a:extLst>
              <a:ext uri="{FF2B5EF4-FFF2-40B4-BE49-F238E27FC236}">
                <a16:creationId xmlns:a16="http://schemas.microsoft.com/office/drawing/2014/main" id="{A9E2CFDF-F17C-5929-6A1B-387B07B725A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4607" b="1123"/>
          <a:stretch>
            <a:fillRect/>
          </a:stretch>
        </p:blipFill>
        <p:spPr>
          <a:xfrm>
            <a:off x="20" y="-22"/>
            <a:ext cx="12191977" cy="6858022"/>
          </a:xfrm>
          <a:prstGeom prst="rect">
            <a:avLst/>
          </a:prstGeom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D5B012D8-7F27-4758-9AC6-C889B154BD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103377" y="1100316"/>
            <a:ext cx="6858003" cy="4657347"/>
          </a:xfrm>
          <a:prstGeom prst="rect">
            <a:avLst/>
          </a:prstGeom>
          <a:gradFill flip="none" rotWithShape="1">
            <a:gsLst>
              <a:gs pos="48000">
                <a:schemeClr val="tx1">
                  <a:alpha val="24000"/>
                </a:schemeClr>
              </a:gs>
              <a:gs pos="85000">
                <a:schemeClr val="tx1">
                  <a:alpha val="45000"/>
                </a:schemeClr>
              </a:gs>
              <a:gs pos="0">
                <a:schemeClr val="tx1">
                  <a:alpha val="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CF9AAA2-A0F3-78CD-5CB2-1F8FB44F83A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3466" y="643467"/>
            <a:ext cx="5452529" cy="3569242"/>
          </a:xfrm>
        </p:spPr>
        <p:txBody>
          <a:bodyPr anchor="t">
            <a:normAutofit/>
          </a:bodyPr>
          <a:lstStyle/>
          <a:p>
            <a:r>
              <a:rPr lang="de-DE" sz="4800">
                <a:solidFill>
                  <a:schemeClr val="bg1"/>
                </a:solidFill>
              </a:rPr>
              <a:t>Kreative Infostände mit Aktion</a:t>
            </a:r>
            <a:br>
              <a:rPr lang="de-DE" sz="4800">
                <a:solidFill>
                  <a:schemeClr val="bg1"/>
                </a:solidFill>
              </a:rPr>
            </a:br>
            <a:endParaRPr lang="de-DE" sz="4800">
              <a:solidFill>
                <a:schemeClr val="bg1"/>
              </a:solidFill>
            </a:endParaRP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6396CDFA-DA87-BAB5-2732-8D572C464F0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3466" y="4551031"/>
            <a:ext cx="5449479" cy="1663493"/>
          </a:xfrm>
        </p:spPr>
        <p:txBody>
          <a:bodyPr anchor="b">
            <a:normAutofit/>
          </a:bodyPr>
          <a:lstStyle/>
          <a:p>
            <a:r>
              <a:rPr lang="de-DE" sz="2400">
                <a:solidFill>
                  <a:schemeClr val="bg1"/>
                </a:solidFill>
              </a:rPr>
              <a:t>Workshop 1. Juli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4063B759-00FC-46D1-9898-8E8625268F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731935" y="1397930"/>
            <a:ext cx="6858003" cy="4062128"/>
          </a:xfrm>
          <a:prstGeom prst="rect">
            <a:avLst/>
          </a:prstGeom>
          <a:gradFill flip="none" rotWithShape="1">
            <a:gsLst>
              <a:gs pos="48000">
                <a:schemeClr val="tx1">
                  <a:alpha val="24000"/>
                </a:schemeClr>
              </a:gs>
              <a:gs pos="85000">
                <a:schemeClr val="tx1">
                  <a:alpha val="45000"/>
                </a:schemeClr>
              </a:gs>
              <a:gs pos="0">
                <a:schemeClr val="tx1">
                  <a:alpha val="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70227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E7A2314-8FF2-E3EA-8589-10AC97D279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 descr="Ein Bild, das Kleidung, Person, Menschliches Gesicht, draußen enthält.&#10;&#10;KI-generierte Inhalte können fehlerhaft sein.">
            <a:extLst>
              <a:ext uri="{FF2B5EF4-FFF2-40B4-BE49-F238E27FC236}">
                <a16:creationId xmlns:a16="http://schemas.microsoft.com/office/drawing/2014/main" id="{61ECF6F4-934C-599C-2F5E-93B63C5C685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5730"/>
          <a:stretch>
            <a:fillRect/>
          </a:stretch>
        </p:blipFill>
        <p:spPr>
          <a:xfrm>
            <a:off x="20" y="-22"/>
            <a:ext cx="12191977" cy="6858022"/>
          </a:xfrm>
          <a:prstGeom prst="rect">
            <a:avLst/>
          </a:prstGeom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D5B012D8-7F27-4758-9AC6-C889B154BD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103377" y="1100316"/>
            <a:ext cx="6858003" cy="4657347"/>
          </a:xfrm>
          <a:prstGeom prst="rect">
            <a:avLst/>
          </a:prstGeom>
          <a:gradFill flip="none" rotWithShape="1">
            <a:gsLst>
              <a:gs pos="48000">
                <a:schemeClr val="tx1">
                  <a:alpha val="24000"/>
                </a:schemeClr>
              </a:gs>
              <a:gs pos="85000">
                <a:schemeClr val="tx1">
                  <a:alpha val="45000"/>
                </a:schemeClr>
              </a:gs>
              <a:gs pos="0">
                <a:schemeClr val="tx1">
                  <a:alpha val="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B1F7BE13-C85D-205A-0245-8374F6F4E55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3466" y="643467"/>
            <a:ext cx="5452529" cy="3569242"/>
          </a:xfrm>
        </p:spPr>
        <p:txBody>
          <a:bodyPr anchor="t">
            <a:normAutofit/>
          </a:bodyPr>
          <a:lstStyle/>
          <a:p>
            <a:r>
              <a:rPr lang="de-DE" sz="4800">
                <a:solidFill>
                  <a:schemeClr val="bg1"/>
                </a:solidFill>
              </a:rPr>
              <a:t>Kreative Infostände mit Aktion</a:t>
            </a:r>
            <a:br>
              <a:rPr lang="de-DE" sz="4800">
                <a:solidFill>
                  <a:schemeClr val="bg1"/>
                </a:solidFill>
              </a:rPr>
            </a:br>
            <a:endParaRPr lang="de-DE" sz="4800">
              <a:solidFill>
                <a:schemeClr val="bg1"/>
              </a:solidFill>
            </a:endParaRP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775F5B8E-18E0-4A99-5D3C-93C98FBDCCD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3466" y="4551031"/>
            <a:ext cx="5449479" cy="1663493"/>
          </a:xfrm>
        </p:spPr>
        <p:txBody>
          <a:bodyPr anchor="b">
            <a:normAutofit/>
          </a:bodyPr>
          <a:lstStyle/>
          <a:p>
            <a:r>
              <a:rPr lang="de-DE" sz="2400">
                <a:solidFill>
                  <a:schemeClr val="bg1"/>
                </a:solidFill>
              </a:rPr>
              <a:t>Workshop 1. Juli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4063B759-00FC-46D1-9898-8E8625268F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731935" y="1397930"/>
            <a:ext cx="6858003" cy="4062128"/>
          </a:xfrm>
          <a:prstGeom prst="rect">
            <a:avLst/>
          </a:prstGeom>
          <a:gradFill flip="none" rotWithShape="1">
            <a:gsLst>
              <a:gs pos="48000">
                <a:schemeClr val="tx1">
                  <a:alpha val="24000"/>
                </a:schemeClr>
              </a:gs>
              <a:gs pos="85000">
                <a:schemeClr val="tx1">
                  <a:alpha val="45000"/>
                </a:schemeClr>
              </a:gs>
              <a:gs pos="0">
                <a:schemeClr val="tx1">
                  <a:alpha val="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47981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139BA1A-3BA9-39B0-1287-030B6E4F8B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5" name="Rectangle 34">
            <a:extLst>
              <a:ext uri="{FF2B5EF4-FFF2-40B4-BE49-F238E27FC236}">
                <a16:creationId xmlns:a16="http://schemas.microsoft.com/office/drawing/2014/main" id="{6B695AA2-4B70-477F-AF90-536B720A13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Grafik 4" descr="Ein Bild, das Kleidung, Person, draußen, Ballon enthält.&#10;&#10;KI-generierte Inhalte können fehlerhaft sein.">
            <a:extLst>
              <a:ext uri="{FF2B5EF4-FFF2-40B4-BE49-F238E27FC236}">
                <a16:creationId xmlns:a16="http://schemas.microsoft.com/office/drawing/2014/main" id="{EA6DA1C5-6434-DAFF-05A6-8A515AA98A8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 t="2170" b="22830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37" name="Rectangle 36">
            <a:extLst>
              <a:ext uri="{FF2B5EF4-FFF2-40B4-BE49-F238E27FC236}">
                <a16:creationId xmlns:a16="http://schemas.microsoft.com/office/drawing/2014/main" id="{E2EDC3F9-BBE3-45A8-BBC7-E154E21D9C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307" y="3090890"/>
            <a:ext cx="12188952" cy="3767110"/>
          </a:xfrm>
          <a:prstGeom prst="rect">
            <a:avLst/>
          </a:prstGeom>
          <a:gradFill>
            <a:gsLst>
              <a:gs pos="42000">
                <a:schemeClr val="tx1">
                  <a:alpha val="23000"/>
                </a:schemeClr>
              </a:gs>
              <a:gs pos="0">
                <a:schemeClr val="tx1">
                  <a:alpha val="0"/>
                </a:schemeClr>
              </a:gs>
              <a:gs pos="100000">
                <a:schemeClr val="tx1">
                  <a:alpha val="36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F6D6539-3CE2-9BFE-B129-9F031F21A7B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65201" y="3591034"/>
            <a:ext cx="10225530" cy="1475013"/>
          </a:xfrm>
        </p:spPr>
        <p:txBody>
          <a:bodyPr>
            <a:normAutofit/>
          </a:bodyPr>
          <a:lstStyle/>
          <a:p>
            <a:r>
              <a:rPr lang="de-DE" sz="4000">
                <a:solidFill>
                  <a:schemeClr val="bg1"/>
                </a:solidFill>
              </a:rPr>
              <a:t>Kreative Infostände mit Verkleidung</a:t>
            </a:r>
            <a:br>
              <a:rPr lang="de-DE" sz="4000">
                <a:solidFill>
                  <a:schemeClr val="bg1"/>
                </a:solidFill>
              </a:rPr>
            </a:br>
            <a:endParaRPr lang="de-DE" sz="4000">
              <a:solidFill>
                <a:schemeClr val="bg1"/>
              </a:solidFill>
            </a:endParaRP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F7216FEC-AF37-E135-76CE-B514A0E2398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65200" y="5066048"/>
            <a:ext cx="10225530" cy="590321"/>
          </a:xfrm>
        </p:spPr>
        <p:txBody>
          <a:bodyPr>
            <a:normAutofit/>
          </a:bodyPr>
          <a:lstStyle/>
          <a:p>
            <a:r>
              <a:rPr lang="de-DE">
                <a:solidFill>
                  <a:schemeClr val="bg1"/>
                </a:solidFill>
              </a:rPr>
              <a:t>Workshop 1. Juli</a:t>
            </a:r>
          </a:p>
        </p:txBody>
      </p:sp>
    </p:spTree>
    <p:extLst>
      <p:ext uri="{BB962C8B-B14F-4D97-AF65-F5344CB8AC3E}">
        <p14:creationId xmlns:p14="http://schemas.microsoft.com/office/powerpoint/2010/main" val="10952138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1048708-B5D4-5707-9763-BB4F1B3FED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 descr="Ein Bild, das draußen, Schuhwerk, Himmel, Wolke enthält.&#10;&#10;KI-generierte Inhalte können fehlerhaft sein.">
            <a:extLst>
              <a:ext uri="{FF2B5EF4-FFF2-40B4-BE49-F238E27FC236}">
                <a16:creationId xmlns:a16="http://schemas.microsoft.com/office/drawing/2014/main" id="{7FC6202B-D67D-9158-C9F4-75C91B309A7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0392" b="27421"/>
          <a:stretch>
            <a:fillRect/>
          </a:stretch>
        </p:blipFill>
        <p:spPr>
          <a:xfrm>
            <a:off x="-3047" y="10"/>
            <a:ext cx="12191999" cy="6857990"/>
          </a:xfrm>
          <a:prstGeom prst="rect">
            <a:avLst/>
          </a:prstGeom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007891EC-4501-44ED-A8C8-B11B6DB767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7602"/>
            <a:ext cx="12191999" cy="3162146"/>
          </a:xfrm>
          <a:prstGeom prst="rect">
            <a:avLst/>
          </a:prstGeom>
          <a:gradFill flip="none" rotWithShape="1">
            <a:gsLst>
              <a:gs pos="0">
                <a:schemeClr val="tx2">
                  <a:alpha val="0"/>
                </a:schemeClr>
              </a:gs>
              <a:gs pos="50000">
                <a:schemeClr val="tx2">
                  <a:alpha val="35000"/>
                </a:schemeClr>
              </a:gs>
              <a:gs pos="100000">
                <a:schemeClr val="tx2">
                  <a:alpha val="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E96F064-CD3F-B625-3D33-B570FCE6A0B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3466" y="643467"/>
            <a:ext cx="10905059" cy="3330353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pPr algn="ctr"/>
            <a:r>
              <a:rPr lang="de-DE" dirty="0">
                <a:solidFill>
                  <a:schemeClr val="bg1"/>
                </a:solidFill>
              </a:rPr>
              <a:t>Kreative Infostände mit Deko und Getränken</a:t>
            </a:r>
            <a:br>
              <a:rPr lang="de-DE" dirty="0">
                <a:solidFill>
                  <a:schemeClr val="bg1"/>
                </a:solidFill>
              </a:rPr>
            </a:br>
            <a:endParaRPr lang="de-DE" dirty="0">
              <a:solidFill>
                <a:schemeClr val="bg1"/>
              </a:solidFill>
            </a:endParaRP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7F35180C-08B0-6BCA-23CD-C159F729CB7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3466" y="4133135"/>
            <a:ext cx="10902016" cy="145451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pPr algn="ctr"/>
            <a:r>
              <a:rPr lang="de-DE" sz="1800">
                <a:solidFill>
                  <a:schemeClr val="bg1"/>
                </a:solidFill>
              </a:rPr>
              <a:t>Workshop 1. Juli</a:t>
            </a:r>
          </a:p>
        </p:txBody>
      </p: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34E5597F-CE67-4085-9548-E6A8036DA3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393881" y="4035362"/>
            <a:ext cx="5404237" cy="0"/>
          </a:xfrm>
          <a:prstGeom prst="line">
            <a:avLst/>
          </a:prstGeom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778565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theme/theme1.xml><?xml version="1.0" encoding="utf-8"?>
<a:theme xmlns:a="http://schemas.openxmlformats.org/drawingml/2006/main" name="DividendVTI">
  <a:themeElements>
    <a:clrScheme name="DividendVTI">
      <a:dk1>
        <a:sysClr val="windowText" lastClr="000000"/>
      </a:dk1>
      <a:lt1>
        <a:sysClr val="window" lastClr="FFFFFF"/>
      </a:lt1>
      <a:dk2>
        <a:srgbClr val="3D3D3D"/>
      </a:dk2>
      <a:lt2>
        <a:srgbClr val="EBEBEB"/>
      </a:lt2>
      <a:accent1>
        <a:srgbClr val="ED8428"/>
      </a:accent1>
      <a:accent2>
        <a:srgbClr val="E6C46D"/>
      </a:accent2>
      <a:accent3>
        <a:srgbClr val="537685"/>
      </a:accent3>
      <a:accent4>
        <a:srgbClr val="969FA7"/>
      </a:accent4>
      <a:accent5>
        <a:srgbClr val="A9C37C"/>
      </a:accent5>
      <a:accent6>
        <a:srgbClr val="5A8071"/>
      </a:accent6>
      <a:hlink>
        <a:srgbClr val="828282"/>
      </a:hlink>
      <a:folHlink>
        <a:srgbClr val="A5A5A5"/>
      </a:folHlink>
    </a:clrScheme>
    <a:fontScheme name="Dividend">
      <a:majorFont>
        <a:latin typeface="Univers Condensed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Univers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VTI" id="{97558BDE-0B66-457C-BB6F-7B1B22DAA9B8}" vid="{F53508A3-AC60-448A-AF37-934D5F1A0D5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89</Words>
  <Application>Microsoft Macintosh PowerPoint</Application>
  <PresentationFormat>Breitbild</PresentationFormat>
  <Paragraphs>20</Paragraphs>
  <Slides>10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10</vt:i4>
      </vt:variant>
    </vt:vector>
  </HeadingPairs>
  <TitlesOfParts>
    <vt:vector size="15" baseType="lpstr">
      <vt:lpstr>Gill Sans MT</vt:lpstr>
      <vt:lpstr>Univers</vt:lpstr>
      <vt:lpstr>Univers Condensed</vt:lpstr>
      <vt:lpstr>Wingdings 2</vt:lpstr>
      <vt:lpstr>DividendVTI</vt:lpstr>
      <vt:lpstr>Kreative Infostände Beispiel</vt:lpstr>
      <vt:lpstr>Kreative Infostände mit Seifenblasen</vt:lpstr>
      <vt:lpstr>Kreative Infostände mit Kreide </vt:lpstr>
      <vt:lpstr>Kreative Infostände mit Eimer-Dosenwerfen </vt:lpstr>
      <vt:lpstr>Kreative Infostände mit Musik </vt:lpstr>
      <vt:lpstr>Kreative Infostände mit Interviews </vt:lpstr>
      <vt:lpstr>Kreative Infostände mit Aktion </vt:lpstr>
      <vt:lpstr>Kreative Infostände mit Aktion </vt:lpstr>
      <vt:lpstr>Kreative Infostände mit Verkleidung </vt:lpstr>
      <vt:lpstr>Kreative Infostände mit Deko und Getränken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Stephan Kettner</dc:creator>
  <cp:lastModifiedBy>Stephan Kettner</cp:lastModifiedBy>
  <cp:revision>1</cp:revision>
  <dcterms:created xsi:type="dcterms:W3CDTF">2025-07-01T14:29:36Z</dcterms:created>
  <dcterms:modified xsi:type="dcterms:W3CDTF">2025-07-01T15:30:42Z</dcterms:modified>
</cp:coreProperties>
</file>